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5F29-FF17-464E-8ECA-D4B50628C3BB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6522-D877-44D0-905A-6C6E8DD04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terfax.by/files/2011-01/20110121-161726-1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07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095836" y="22386"/>
            <a:ext cx="3024336" cy="2787741"/>
          </a:xfrm>
          <a:prstGeom prst="rect">
            <a:avLst/>
          </a:prstGeom>
          <a:noFill/>
        </p:spPr>
      </p:pic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907704" y="980728"/>
            <a:ext cx="5472608" cy="587727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50358"/>
              </a:avLst>
            </a:prstTxWarp>
          </a:bodyPr>
          <a:lstStyle/>
          <a:p>
            <a:pPr algn="ctr" rtl="0"/>
            <a:endParaRPr lang="cs-CZ" sz="3600" kern="10" spc="0" dirty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rint MT Shadow" pitchFamily="82" charset="0"/>
            </a:endParaRPr>
          </a:p>
        </p:txBody>
      </p:sp>
      <p:pic>
        <p:nvPicPr>
          <p:cNvPr id="7" name="Picture 3" descr="C:\Users\Panek\Documents\Archa_1_W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746" y="2665511"/>
            <a:ext cx="4442184" cy="303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a 5"/>
          <p:cNvSpPr/>
          <p:nvPr/>
        </p:nvSpPr>
        <p:spPr>
          <a:xfrm>
            <a:off x="1403648" y="332656"/>
            <a:ext cx="6408712" cy="61206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Pánek</dc:creator>
  <cp:lastModifiedBy>Pánek Tomáš, Ing.</cp:lastModifiedBy>
  <cp:revision>21</cp:revision>
  <cp:lastPrinted>2016-11-08T15:35:58Z</cp:lastPrinted>
  <dcterms:created xsi:type="dcterms:W3CDTF">2016-10-26T20:56:41Z</dcterms:created>
  <dcterms:modified xsi:type="dcterms:W3CDTF">2016-11-08T15:43:54Z</dcterms:modified>
</cp:coreProperties>
</file>