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8CA6-2F22-436A-BEE7-B25B59969075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D8917-AEC0-4169-A066-84AC066E6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9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8917-AEC0-4169-A066-84AC066E6B5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00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3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41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16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92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91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2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63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53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4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9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9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EE59-D550-4C05-949C-37C7E1C4588D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6716-2D52-4624-AA47-43ADD6EFCE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9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179291"/>
            <a:ext cx="2043773" cy="136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45488" y="3066166"/>
            <a:ext cx="602600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olBoran" pitchFamily="34" charset="0"/>
                <a:cs typeface="Narkisim" pitchFamily="34" charset="-79"/>
              </a:rPr>
              <a:t>STREDISKO EKOLOGICKE VYCHOVY</a:t>
            </a:r>
            <a:endParaRPr kumimoji="0" lang="cs-CZ" alt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11825" y="1965231"/>
            <a:ext cx="605967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cs-CZ" altLang="cs-CZ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olBoran" pitchFamily="34" charset="0"/>
                <a:ea typeface="Calibri" pitchFamily="34" charset="0"/>
                <a:cs typeface="Narkisim" pitchFamily="34" charset="-79"/>
              </a:rPr>
              <a:t>TOULCUV DVUR</a:t>
            </a:r>
            <a:endParaRPr kumimoji="0" lang="cs-CZ" altLang="cs-CZ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070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Předvádění na obrazovce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Markéta</cp:lastModifiedBy>
  <cp:revision>5</cp:revision>
  <dcterms:created xsi:type="dcterms:W3CDTF">2016-02-04T19:13:17Z</dcterms:created>
  <dcterms:modified xsi:type="dcterms:W3CDTF">2016-02-08T10:47:56Z</dcterms:modified>
</cp:coreProperties>
</file>